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710f1bf0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710f1bf0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710f1bf0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710f1bf0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710f1bf0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710f1bf0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Video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271675"/>
            <a:ext cx="6123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&lt;video&gt;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Embed video content in a document.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Movie clip or other video streams.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Text between the &lt;video&gt; and &lt;/video&gt;.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 not support the &lt;video&gt;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67700" y="475150"/>
            <a:ext cx="49464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Video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191300"/>
            <a:ext cx="6163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MP4, WebM, and OGG.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HTML5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supports &lt;video&gt;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Streaming video files: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Movie clips or song clips on the web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53700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HML Video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video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